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notesMasterIdLst>
    <p:notesMasterId r:id="rId54"/>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OOP wording here. Make sure this is clear.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made a decision here about where the data will come from.
We are assuming that all the paths are stored in our local database.
Which is an ok assumption to make, but this is how hard coded.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made several assumptions about our settings, the type of cache we will use, where the cache bin is stored.
This has created very brittle code that is prone to breakage.
Also, we still have another 3 properties to do just to get AliasPrefixList created! All of which will need objects creating, and some of those objects will have more objects, some of which might need extra stuff adding.
Then, there's more properties we need to load for AliasManager!
We are only half way through creating objects.
Worse, every time you want to transform a path you'll need to copy this entire block of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$serialiser property is created in our class.
This follows SOLID principles again,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serialization.json and creating our own service called services_decorator_example.decorated_json.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discover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version of date.formatter is what is normal in Drupal.
The interface form is used for autoloading.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52</Slides>
  <Notes>52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2025-02-14T08:32:00Z</dcterms:created>
  <dcterms:modified xsi:type="dcterms:W3CDTF">2025-02-14T08:32:00Z</dcterms:modified>
</cp:coreProperties>
</file>